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4343400" cy="40322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90" autoAdjust="0"/>
    <p:restoredTop sz="94660"/>
  </p:normalViewPr>
  <p:slideViewPr>
    <p:cSldViewPr snapToGrid="0">
      <p:cViewPr varScale="1">
        <p:scale>
          <a:sx n="132" d="100"/>
          <a:sy n="132" d="100"/>
        </p:scale>
        <p:origin x="1344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5755" y="659908"/>
            <a:ext cx="3691890" cy="1403820"/>
          </a:xfrm>
        </p:spPr>
        <p:txBody>
          <a:bodyPr anchor="b"/>
          <a:lstStyle>
            <a:lvl1pPr algn="ctr">
              <a:defRPr sz="28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2925" y="2117865"/>
            <a:ext cx="3257550" cy="973527"/>
          </a:xfrm>
        </p:spPr>
        <p:txBody>
          <a:bodyPr/>
          <a:lstStyle>
            <a:lvl1pPr marL="0" indent="0" algn="ctr">
              <a:buNone/>
              <a:defRPr sz="1140"/>
            </a:lvl1pPr>
            <a:lvl2pPr marL="217170" indent="0" algn="ctr">
              <a:buNone/>
              <a:defRPr sz="950"/>
            </a:lvl2pPr>
            <a:lvl3pPr marL="434340" indent="0" algn="ctr">
              <a:buNone/>
              <a:defRPr sz="855"/>
            </a:lvl3pPr>
            <a:lvl4pPr marL="651510" indent="0" algn="ctr">
              <a:buNone/>
              <a:defRPr sz="760"/>
            </a:lvl4pPr>
            <a:lvl5pPr marL="868680" indent="0" algn="ctr">
              <a:buNone/>
              <a:defRPr sz="760"/>
            </a:lvl5pPr>
            <a:lvl6pPr marL="1085850" indent="0" algn="ctr">
              <a:buNone/>
              <a:defRPr sz="760"/>
            </a:lvl6pPr>
            <a:lvl7pPr marL="1303020" indent="0" algn="ctr">
              <a:buNone/>
              <a:defRPr sz="760"/>
            </a:lvl7pPr>
            <a:lvl8pPr marL="1520190" indent="0" algn="ctr">
              <a:buNone/>
              <a:defRPr sz="760"/>
            </a:lvl8pPr>
            <a:lvl9pPr marL="1737360" indent="0" algn="ctr">
              <a:buNone/>
              <a:defRPr sz="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706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032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08246" y="214680"/>
            <a:ext cx="936546" cy="341714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8609" y="214680"/>
            <a:ext cx="2755344" cy="341714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444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39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347" y="1005263"/>
            <a:ext cx="3746183" cy="1677304"/>
          </a:xfrm>
        </p:spPr>
        <p:txBody>
          <a:bodyPr anchor="b"/>
          <a:lstStyle>
            <a:lvl1pPr>
              <a:defRPr sz="28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6347" y="2698435"/>
            <a:ext cx="3746183" cy="882054"/>
          </a:xfrm>
        </p:spPr>
        <p:txBody>
          <a:bodyPr/>
          <a:lstStyle>
            <a:lvl1pPr marL="0" indent="0">
              <a:buNone/>
              <a:defRPr sz="1140">
                <a:solidFill>
                  <a:schemeClr val="tx1"/>
                </a:solidFill>
              </a:defRPr>
            </a:lvl1pPr>
            <a:lvl2pPr marL="217170" indent="0">
              <a:buNone/>
              <a:defRPr sz="950">
                <a:solidFill>
                  <a:schemeClr val="tx1">
                    <a:tint val="75000"/>
                  </a:schemeClr>
                </a:solidFill>
              </a:defRPr>
            </a:lvl2pPr>
            <a:lvl3pPr marL="434340" indent="0">
              <a:buNone/>
              <a:defRPr sz="855">
                <a:solidFill>
                  <a:schemeClr val="tx1">
                    <a:tint val="75000"/>
                  </a:schemeClr>
                </a:solidFill>
              </a:defRPr>
            </a:lvl3pPr>
            <a:lvl4pPr marL="65151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4pPr>
            <a:lvl5pPr marL="86868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5pPr>
            <a:lvl6pPr marL="108585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6pPr>
            <a:lvl7pPr marL="130302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7pPr>
            <a:lvl8pPr marL="152019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8pPr>
            <a:lvl9pPr marL="173736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117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8609" y="1073400"/>
            <a:ext cx="1845945" cy="25584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8846" y="1073400"/>
            <a:ext cx="1845945" cy="25584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619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174" y="214681"/>
            <a:ext cx="3746183" cy="77938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175" y="988461"/>
            <a:ext cx="1837462" cy="484430"/>
          </a:xfrm>
        </p:spPr>
        <p:txBody>
          <a:bodyPr anchor="b"/>
          <a:lstStyle>
            <a:lvl1pPr marL="0" indent="0">
              <a:buNone/>
              <a:defRPr sz="1140" b="1"/>
            </a:lvl1pPr>
            <a:lvl2pPr marL="217170" indent="0">
              <a:buNone/>
              <a:defRPr sz="950" b="1"/>
            </a:lvl2pPr>
            <a:lvl3pPr marL="434340" indent="0">
              <a:buNone/>
              <a:defRPr sz="855" b="1"/>
            </a:lvl3pPr>
            <a:lvl4pPr marL="651510" indent="0">
              <a:buNone/>
              <a:defRPr sz="760" b="1"/>
            </a:lvl4pPr>
            <a:lvl5pPr marL="868680" indent="0">
              <a:buNone/>
              <a:defRPr sz="760" b="1"/>
            </a:lvl5pPr>
            <a:lvl6pPr marL="1085850" indent="0">
              <a:buNone/>
              <a:defRPr sz="760" b="1"/>
            </a:lvl6pPr>
            <a:lvl7pPr marL="1303020" indent="0">
              <a:buNone/>
              <a:defRPr sz="760" b="1"/>
            </a:lvl7pPr>
            <a:lvl8pPr marL="1520190" indent="0">
              <a:buNone/>
              <a:defRPr sz="760" b="1"/>
            </a:lvl8pPr>
            <a:lvl9pPr marL="1737360" indent="0">
              <a:buNone/>
              <a:defRPr sz="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9175" y="1472891"/>
            <a:ext cx="1837462" cy="21664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98846" y="988461"/>
            <a:ext cx="1846511" cy="484430"/>
          </a:xfrm>
        </p:spPr>
        <p:txBody>
          <a:bodyPr anchor="b"/>
          <a:lstStyle>
            <a:lvl1pPr marL="0" indent="0">
              <a:buNone/>
              <a:defRPr sz="1140" b="1"/>
            </a:lvl1pPr>
            <a:lvl2pPr marL="217170" indent="0">
              <a:buNone/>
              <a:defRPr sz="950" b="1"/>
            </a:lvl2pPr>
            <a:lvl3pPr marL="434340" indent="0">
              <a:buNone/>
              <a:defRPr sz="855" b="1"/>
            </a:lvl3pPr>
            <a:lvl4pPr marL="651510" indent="0">
              <a:buNone/>
              <a:defRPr sz="760" b="1"/>
            </a:lvl4pPr>
            <a:lvl5pPr marL="868680" indent="0">
              <a:buNone/>
              <a:defRPr sz="760" b="1"/>
            </a:lvl5pPr>
            <a:lvl6pPr marL="1085850" indent="0">
              <a:buNone/>
              <a:defRPr sz="760" b="1"/>
            </a:lvl6pPr>
            <a:lvl7pPr marL="1303020" indent="0">
              <a:buNone/>
              <a:defRPr sz="760" b="1"/>
            </a:lvl7pPr>
            <a:lvl8pPr marL="1520190" indent="0">
              <a:buNone/>
              <a:defRPr sz="760" b="1"/>
            </a:lvl8pPr>
            <a:lvl9pPr marL="1737360" indent="0">
              <a:buNone/>
              <a:defRPr sz="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98846" y="1472891"/>
            <a:ext cx="1846511" cy="21664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765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262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474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174" y="268817"/>
            <a:ext cx="1400860" cy="940858"/>
          </a:xfrm>
        </p:spPr>
        <p:txBody>
          <a:bodyPr anchor="b"/>
          <a:lstStyle>
            <a:lvl1pPr>
              <a:defRPr sz="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6511" y="580570"/>
            <a:ext cx="2198846" cy="2865511"/>
          </a:xfrm>
        </p:spPr>
        <p:txBody>
          <a:bodyPr/>
          <a:lstStyle>
            <a:lvl1pPr>
              <a:defRPr sz="1520"/>
            </a:lvl1pPr>
            <a:lvl2pPr>
              <a:defRPr sz="1330"/>
            </a:lvl2pPr>
            <a:lvl3pPr>
              <a:defRPr sz="1140"/>
            </a:lvl3pPr>
            <a:lvl4pPr>
              <a:defRPr sz="950"/>
            </a:lvl4pPr>
            <a:lvl5pPr>
              <a:defRPr sz="950"/>
            </a:lvl5pPr>
            <a:lvl6pPr>
              <a:defRPr sz="950"/>
            </a:lvl6pPr>
            <a:lvl7pPr>
              <a:defRPr sz="950"/>
            </a:lvl7pPr>
            <a:lvl8pPr>
              <a:defRPr sz="950"/>
            </a:lvl8pPr>
            <a:lvl9pPr>
              <a:defRPr sz="9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9174" y="1209675"/>
            <a:ext cx="1400860" cy="2241073"/>
          </a:xfrm>
        </p:spPr>
        <p:txBody>
          <a:bodyPr/>
          <a:lstStyle>
            <a:lvl1pPr marL="0" indent="0">
              <a:buNone/>
              <a:defRPr sz="760"/>
            </a:lvl1pPr>
            <a:lvl2pPr marL="217170" indent="0">
              <a:buNone/>
              <a:defRPr sz="665"/>
            </a:lvl2pPr>
            <a:lvl3pPr marL="434340" indent="0">
              <a:buNone/>
              <a:defRPr sz="570"/>
            </a:lvl3pPr>
            <a:lvl4pPr marL="651510" indent="0">
              <a:buNone/>
              <a:defRPr sz="475"/>
            </a:lvl4pPr>
            <a:lvl5pPr marL="868680" indent="0">
              <a:buNone/>
              <a:defRPr sz="475"/>
            </a:lvl5pPr>
            <a:lvl6pPr marL="1085850" indent="0">
              <a:buNone/>
              <a:defRPr sz="475"/>
            </a:lvl6pPr>
            <a:lvl7pPr marL="1303020" indent="0">
              <a:buNone/>
              <a:defRPr sz="475"/>
            </a:lvl7pPr>
            <a:lvl8pPr marL="1520190" indent="0">
              <a:buNone/>
              <a:defRPr sz="475"/>
            </a:lvl8pPr>
            <a:lvl9pPr marL="1737360" indent="0">
              <a:buNone/>
              <a:defRPr sz="4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139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174" y="268817"/>
            <a:ext cx="1400860" cy="940858"/>
          </a:xfrm>
        </p:spPr>
        <p:txBody>
          <a:bodyPr anchor="b"/>
          <a:lstStyle>
            <a:lvl1pPr>
              <a:defRPr sz="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46511" y="580570"/>
            <a:ext cx="2198846" cy="2865511"/>
          </a:xfrm>
        </p:spPr>
        <p:txBody>
          <a:bodyPr anchor="t"/>
          <a:lstStyle>
            <a:lvl1pPr marL="0" indent="0">
              <a:buNone/>
              <a:defRPr sz="1520"/>
            </a:lvl1pPr>
            <a:lvl2pPr marL="217170" indent="0">
              <a:buNone/>
              <a:defRPr sz="1330"/>
            </a:lvl2pPr>
            <a:lvl3pPr marL="434340" indent="0">
              <a:buNone/>
              <a:defRPr sz="1140"/>
            </a:lvl3pPr>
            <a:lvl4pPr marL="651510" indent="0">
              <a:buNone/>
              <a:defRPr sz="950"/>
            </a:lvl4pPr>
            <a:lvl5pPr marL="868680" indent="0">
              <a:buNone/>
              <a:defRPr sz="950"/>
            </a:lvl5pPr>
            <a:lvl6pPr marL="1085850" indent="0">
              <a:buNone/>
              <a:defRPr sz="950"/>
            </a:lvl6pPr>
            <a:lvl7pPr marL="1303020" indent="0">
              <a:buNone/>
              <a:defRPr sz="950"/>
            </a:lvl7pPr>
            <a:lvl8pPr marL="1520190" indent="0">
              <a:buNone/>
              <a:defRPr sz="950"/>
            </a:lvl8pPr>
            <a:lvl9pPr marL="1737360" indent="0">
              <a:buNone/>
              <a:defRPr sz="9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9174" y="1209675"/>
            <a:ext cx="1400860" cy="2241073"/>
          </a:xfrm>
        </p:spPr>
        <p:txBody>
          <a:bodyPr/>
          <a:lstStyle>
            <a:lvl1pPr marL="0" indent="0">
              <a:buNone/>
              <a:defRPr sz="760"/>
            </a:lvl1pPr>
            <a:lvl2pPr marL="217170" indent="0">
              <a:buNone/>
              <a:defRPr sz="665"/>
            </a:lvl2pPr>
            <a:lvl3pPr marL="434340" indent="0">
              <a:buNone/>
              <a:defRPr sz="570"/>
            </a:lvl3pPr>
            <a:lvl4pPr marL="651510" indent="0">
              <a:buNone/>
              <a:defRPr sz="475"/>
            </a:lvl4pPr>
            <a:lvl5pPr marL="868680" indent="0">
              <a:buNone/>
              <a:defRPr sz="475"/>
            </a:lvl5pPr>
            <a:lvl6pPr marL="1085850" indent="0">
              <a:buNone/>
              <a:defRPr sz="475"/>
            </a:lvl6pPr>
            <a:lvl7pPr marL="1303020" indent="0">
              <a:buNone/>
              <a:defRPr sz="475"/>
            </a:lvl7pPr>
            <a:lvl8pPr marL="1520190" indent="0">
              <a:buNone/>
              <a:defRPr sz="475"/>
            </a:lvl8pPr>
            <a:lvl9pPr marL="1737360" indent="0">
              <a:buNone/>
              <a:defRPr sz="4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975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8609" y="214681"/>
            <a:ext cx="3746183" cy="7793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8609" y="1073400"/>
            <a:ext cx="3746183" cy="25584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8609" y="3737299"/>
            <a:ext cx="977265" cy="214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36E26-61D1-44D3-8A35-CCAA7F3415C5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38751" y="3737299"/>
            <a:ext cx="1465898" cy="214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67526" y="3737299"/>
            <a:ext cx="977265" cy="214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40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34340" rtl="0" eaLnBrk="1" latinLnBrk="0" hangingPunct="1">
        <a:lnSpc>
          <a:spcPct val="90000"/>
        </a:lnSpc>
        <a:spcBef>
          <a:spcPct val="0"/>
        </a:spcBef>
        <a:buNone/>
        <a:defRPr sz="209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8585" indent="-108585" algn="l" defTabSz="434340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330" kern="1200">
          <a:solidFill>
            <a:schemeClr val="tx1"/>
          </a:solidFill>
          <a:latin typeface="+mn-lt"/>
          <a:ea typeface="+mn-ea"/>
          <a:cs typeface="+mn-cs"/>
        </a:defRPr>
      </a:lvl1pPr>
      <a:lvl2pPr marL="32575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1140" kern="1200">
          <a:solidFill>
            <a:schemeClr val="tx1"/>
          </a:solidFill>
          <a:latin typeface="+mn-lt"/>
          <a:ea typeface="+mn-ea"/>
          <a:cs typeface="+mn-cs"/>
        </a:defRPr>
      </a:lvl2pPr>
      <a:lvl3pPr marL="54292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950" kern="1200">
          <a:solidFill>
            <a:schemeClr val="tx1"/>
          </a:solidFill>
          <a:latin typeface="+mn-lt"/>
          <a:ea typeface="+mn-ea"/>
          <a:cs typeface="+mn-cs"/>
        </a:defRPr>
      </a:lvl3pPr>
      <a:lvl4pPr marL="76009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4pPr>
      <a:lvl5pPr marL="97726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5pPr>
      <a:lvl6pPr marL="119443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6pPr>
      <a:lvl7pPr marL="141160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7pPr>
      <a:lvl8pPr marL="162877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8pPr>
      <a:lvl9pPr marL="184594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1pPr>
      <a:lvl2pPr marL="21717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2pPr>
      <a:lvl3pPr marL="43434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3pPr>
      <a:lvl4pPr marL="65151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4pPr>
      <a:lvl5pPr marL="86868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5pPr>
      <a:lvl6pPr marL="108585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6pPr>
      <a:lvl7pPr marL="130302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7pPr>
      <a:lvl8pPr marL="152019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8pPr>
      <a:lvl9pPr marL="173736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time_6">
            <a:extLst>
              <a:ext uri="{FF2B5EF4-FFF2-40B4-BE49-F238E27FC236}">
                <a16:creationId xmlns:a16="http://schemas.microsoft.com/office/drawing/2014/main" id="{43EC0A50-F52E-4F53-B8EA-A1F5FC13FF3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2171700" y="2686398"/>
            <a:ext cx="2176271" cy="1345851"/>
          </a:xfrm>
          <a:prstGeom prst="rect">
            <a:avLst/>
          </a:prstGeom>
        </p:spPr>
      </p:pic>
      <p:pic>
        <p:nvPicPr>
          <p:cNvPr id="39" name="time_5">
            <a:extLst>
              <a:ext uri="{FF2B5EF4-FFF2-40B4-BE49-F238E27FC236}">
                <a16:creationId xmlns:a16="http://schemas.microsoft.com/office/drawing/2014/main" id="{081620BE-75DA-4F4C-88DD-ECF6F515E24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-4572" y="2686399"/>
            <a:ext cx="2176271" cy="1345851"/>
          </a:xfrm>
          <a:prstGeom prst="rect">
            <a:avLst/>
          </a:prstGeom>
        </p:spPr>
      </p:pic>
      <p:pic>
        <p:nvPicPr>
          <p:cNvPr id="37" name="time_4">
            <a:extLst>
              <a:ext uri="{FF2B5EF4-FFF2-40B4-BE49-F238E27FC236}">
                <a16:creationId xmlns:a16="http://schemas.microsoft.com/office/drawing/2014/main" id="{27EDBE9B-559D-4630-8D06-D21D0266BB2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2171700" y="1345852"/>
            <a:ext cx="2176271" cy="1345851"/>
          </a:xfrm>
          <a:prstGeom prst="rect">
            <a:avLst/>
          </a:prstGeom>
        </p:spPr>
      </p:pic>
      <p:pic>
        <p:nvPicPr>
          <p:cNvPr id="35" name="time_3">
            <a:extLst>
              <a:ext uri="{FF2B5EF4-FFF2-40B4-BE49-F238E27FC236}">
                <a16:creationId xmlns:a16="http://schemas.microsoft.com/office/drawing/2014/main" id="{4907B9A7-D173-4F4B-8F70-45D35F51377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-4572" y="1345852"/>
            <a:ext cx="2176271" cy="1345851"/>
          </a:xfrm>
          <a:prstGeom prst="rect">
            <a:avLst/>
          </a:prstGeom>
        </p:spPr>
      </p:pic>
      <p:pic>
        <p:nvPicPr>
          <p:cNvPr id="33" name="time_2">
            <a:extLst>
              <a:ext uri="{FF2B5EF4-FFF2-40B4-BE49-F238E27FC236}">
                <a16:creationId xmlns:a16="http://schemas.microsoft.com/office/drawing/2014/main" id="{D4B4DC8F-9458-45FD-BC5C-6D1D75126F7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2171700" y="0"/>
            <a:ext cx="2176271" cy="1345851"/>
          </a:xfrm>
          <a:prstGeom prst="rect">
            <a:avLst/>
          </a:prstGeom>
        </p:spPr>
      </p:pic>
      <p:pic>
        <p:nvPicPr>
          <p:cNvPr id="31" name="time_1">
            <a:extLst>
              <a:ext uri="{FF2B5EF4-FFF2-40B4-BE49-F238E27FC236}">
                <a16:creationId xmlns:a16="http://schemas.microsoft.com/office/drawing/2014/main" id="{CDBFA744-CE34-4CC8-9F84-B55956A30F5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-4572" y="0"/>
            <a:ext cx="2176271" cy="134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018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105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Surya, Kevin</dc:creator>
  <cp:lastModifiedBy>Kevin Surya</cp:lastModifiedBy>
  <cp:revision>35</cp:revision>
  <dcterms:created xsi:type="dcterms:W3CDTF">2021-04-09T20:29:05Z</dcterms:created>
  <dcterms:modified xsi:type="dcterms:W3CDTF">2023-01-13T06:50:34Z</dcterms:modified>
</cp:coreProperties>
</file>

<file path=docProps/thumbnail.jpeg>
</file>